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" d="100"/>
          <a:sy n="14" d="100"/>
        </p:scale>
        <p:origin x="226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25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112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36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286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>
                    <a:tint val="82000"/>
                  </a:schemeClr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82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82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265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3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36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145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016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14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48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78F4AE-55BD-4DE8-96AD-57CD11C584A6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97FCBE-7979-4126-8C8F-71F6B5F782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46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xto branco sobre fundo preto&#10;&#10;Descrição gerada automaticamente">
            <a:extLst>
              <a:ext uri="{FF2B5EF4-FFF2-40B4-BE49-F238E27FC236}">
                <a16:creationId xmlns:a16="http://schemas.microsoft.com/office/drawing/2014/main" id="{E6CEB430-8A82-85DE-81A4-66FFF81E43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1396556" cy="30275213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73C88756-3360-4E8F-F42D-A5C17EBC5B0C}"/>
              </a:ext>
            </a:extLst>
          </p:cNvPr>
          <p:cNvSpPr txBox="1"/>
          <p:nvPr/>
        </p:nvSpPr>
        <p:spPr>
          <a:xfrm>
            <a:off x="5784478" y="2508718"/>
            <a:ext cx="96114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/>
              <a:t>TÍTULO (Aptos 48)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8B0D314-FD8B-C092-398A-B918EB669853}"/>
              </a:ext>
            </a:extLst>
          </p:cNvPr>
          <p:cNvSpPr txBox="1"/>
          <p:nvPr/>
        </p:nvSpPr>
        <p:spPr>
          <a:xfrm>
            <a:off x="1286404" y="3487601"/>
            <a:ext cx="18650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Autor/a 1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Titulação, Instituição/Unidade ou Faculdade ou Escola, e-mail; </a:t>
            </a:r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Autor/a 2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Titulação, Instituição/Unidade ou Faculdade ou Escola, e-mail; </a:t>
            </a:r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Autor/a 3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Titulação, Instituição/Unidade ou Faculdade ou Escola, e-mail; </a:t>
            </a:r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Autor/a 4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Titulação, Instituição/Unidade ou Faculdade ou Escola, e-mail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389783BC-42E3-2F71-5031-B4EC068D4FD4}"/>
              </a:ext>
            </a:extLst>
          </p:cNvPr>
          <p:cNvCxnSpPr>
            <a:cxnSpLocks/>
          </p:cNvCxnSpPr>
          <p:nvPr/>
        </p:nvCxnSpPr>
        <p:spPr>
          <a:xfrm>
            <a:off x="635000" y="4489482"/>
            <a:ext cx="20046004" cy="4391"/>
          </a:xfrm>
          <a:prstGeom prst="line">
            <a:avLst/>
          </a:prstGeom>
          <a:ln w="38100">
            <a:solidFill>
              <a:srgbClr val="EE14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FE1FBB8B-D383-5409-0A6B-B899DA42E7B5}"/>
              </a:ext>
            </a:extLst>
          </p:cNvPr>
          <p:cNvSpPr txBox="1"/>
          <p:nvPr/>
        </p:nvSpPr>
        <p:spPr>
          <a:xfrm>
            <a:off x="626008" y="4206150"/>
            <a:ext cx="55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Área do trabalho: </a:t>
            </a: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PESQUISA ou ENSINO ou EXTENSÃO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E5EF679-EF93-8D37-3616-E0FD62F79A95}"/>
              </a:ext>
            </a:extLst>
          </p:cNvPr>
          <p:cNvSpPr txBox="1"/>
          <p:nvPr/>
        </p:nvSpPr>
        <p:spPr>
          <a:xfrm>
            <a:off x="4739595" y="4216874"/>
            <a:ext cx="139244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Curso: </a:t>
            </a: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ARQUITETURA E URBANISMO ou ENGENHARIA AGRÍCOLA ou CIÊNCIAS BIOLÓGICAS ou QUÍMICA LICENCIATURA ou...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93E63D9-73B1-66D7-9BD2-00263FEA2C31}"/>
              </a:ext>
            </a:extLst>
          </p:cNvPr>
          <p:cNvSpPr txBox="1"/>
          <p:nvPr/>
        </p:nvSpPr>
        <p:spPr>
          <a:xfrm>
            <a:off x="635000" y="4906589"/>
            <a:ext cx="92134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EE1450"/>
                </a:solidFill>
              </a:rPr>
              <a:t>INTRODUÇÃO (Aptos 28)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5824D2BE-DD3A-5657-C164-4AF7DC8BA71E}"/>
              </a:ext>
            </a:extLst>
          </p:cNvPr>
          <p:cNvSpPr txBox="1"/>
          <p:nvPr/>
        </p:nvSpPr>
        <p:spPr>
          <a:xfrm>
            <a:off x="635000" y="5416762"/>
            <a:ext cx="9812506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 defTabSz="360000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Este </a:t>
            </a:r>
            <a:r>
              <a:rPr lang="pt-BR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 apenas uma sugestão de estruturação dos trabalhos em pôsteres para apresentação oral. Os/as autores/as têm liberdade para organizar os conteúdos e tópicos de acordo com a natureza do trabalho, bem como as imagens e tabelas. São obrigatórios a formatação (duas colunas, fontes, cores e tamanhos) e, dos conteúdos, a identificação do Trabalho (título, autores, área do trabalho e curso), a Introdução, a Conclusão e as Referências. A Metodologia, Resultados e Discussões podem ser apresentados conforme área e natureza do trabalho.  	Este pôster possui formato para impressão A1, que deverá ser respeitado. (Arial 24)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A77F423-E698-9C45-A6C1-A421360DAB80}"/>
              </a:ext>
            </a:extLst>
          </p:cNvPr>
          <p:cNvSpPr txBox="1"/>
          <p:nvPr/>
        </p:nvSpPr>
        <p:spPr>
          <a:xfrm>
            <a:off x="635000" y="9385628"/>
            <a:ext cx="9822080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EE1450"/>
                </a:solidFill>
              </a:rPr>
              <a:t>MATERIAIS E MÉTODOS ou PROCEDIMENTOS DE TRABALHO (Aptos 28)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6431545-A24D-80C9-50F2-2CE07B5D6835}"/>
              </a:ext>
            </a:extLst>
          </p:cNvPr>
          <p:cNvSpPr txBox="1"/>
          <p:nvPr/>
        </p:nvSpPr>
        <p:spPr>
          <a:xfrm>
            <a:off x="625426" y="10315230"/>
            <a:ext cx="9812506" cy="60016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360000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 (Arial 24)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AACFFA3-8620-1CAE-DAF6-82DAF8EB4C45}"/>
              </a:ext>
            </a:extLst>
          </p:cNvPr>
          <p:cNvSpPr txBox="1"/>
          <p:nvPr/>
        </p:nvSpPr>
        <p:spPr>
          <a:xfrm>
            <a:off x="625426" y="16481388"/>
            <a:ext cx="982208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EE1450"/>
                </a:solidFill>
              </a:rPr>
              <a:t>RESULTADOS (Aptos 28)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7F88B06-8533-9758-D9C8-9E73C31C9A24}"/>
              </a:ext>
            </a:extLst>
          </p:cNvPr>
          <p:cNvSpPr txBox="1"/>
          <p:nvPr/>
        </p:nvSpPr>
        <p:spPr>
          <a:xfrm>
            <a:off x="11023792" y="25311857"/>
            <a:ext cx="921341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EE1450"/>
                </a:solidFill>
              </a:rPr>
              <a:t>REFERÊNCIAS (Aptos 24)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E3EDD50-6D3B-28AB-42DD-AAE07C1BC68D}"/>
              </a:ext>
            </a:extLst>
          </p:cNvPr>
          <p:cNvSpPr txBox="1"/>
          <p:nvPr/>
        </p:nvSpPr>
        <p:spPr>
          <a:xfrm>
            <a:off x="11073278" y="25808189"/>
            <a:ext cx="9812506" cy="31700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</a:t>
            </a:r>
          </a:p>
          <a:p>
            <a:pPr defTabSz="360000"/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</a:t>
            </a:r>
          </a:p>
          <a:p>
            <a:pPr defTabSz="360000"/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</a:t>
            </a:r>
          </a:p>
          <a:p>
            <a:pPr defTabSz="360000"/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</a:t>
            </a:r>
          </a:p>
          <a:p>
            <a:pPr defTabSz="360000"/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xxxxxxxxxxxxxxxxxxxxxxxxxxxxxxxxxxxxxxxxxxxxxxxxxxxxxxxxxxxxxxxxxxxxxxx. (Arial 20)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AE8FE957-5380-97DD-7B1F-053B0B549856}"/>
              </a:ext>
            </a:extLst>
          </p:cNvPr>
          <p:cNvSpPr txBox="1"/>
          <p:nvPr/>
        </p:nvSpPr>
        <p:spPr>
          <a:xfrm>
            <a:off x="11073279" y="5000762"/>
            <a:ext cx="92134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EE1450"/>
                </a:solidFill>
              </a:rPr>
              <a:t>DISCUSSÃO (Aptos 28)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416E8206-01EE-EB73-F2A5-AD2AE617585B}"/>
              </a:ext>
            </a:extLst>
          </p:cNvPr>
          <p:cNvSpPr txBox="1"/>
          <p:nvPr/>
        </p:nvSpPr>
        <p:spPr>
          <a:xfrm>
            <a:off x="11073279" y="5511627"/>
            <a:ext cx="9812505" cy="63709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360000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 (Arial 24)</a:t>
            </a:r>
          </a:p>
          <a:p>
            <a:pPr algn="just" defTabSz="360000"/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E1C88C9-31C3-BDB9-EF16-FA376210177D}"/>
              </a:ext>
            </a:extLst>
          </p:cNvPr>
          <p:cNvSpPr txBox="1"/>
          <p:nvPr/>
        </p:nvSpPr>
        <p:spPr>
          <a:xfrm>
            <a:off x="758558" y="17169123"/>
            <a:ext cx="9679374" cy="115416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360000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360000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 (Arial 24)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F34BAAFD-E774-314D-7A02-11E73F7A0317}"/>
              </a:ext>
            </a:extLst>
          </p:cNvPr>
          <p:cNvSpPr/>
          <p:nvPr/>
        </p:nvSpPr>
        <p:spPr>
          <a:xfrm>
            <a:off x="13002459" y="11692876"/>
            <a:ext cx="5929225" cy="3898570"/>
          </a:xfrm>
          <a:prstGeom prst="rect">
            <a:avLst/>
          </a:prstGeom>
          <a:solidFill>
            <a:srgbClr val="EE1450"/>
          </a:solidFill>
          <a:ln>
            <a:solidFill>
              <a:srgbClr val="EE14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C779899D-2078-00E8-6B9D-30472440538B}"/>
              </a:ext>
            </a:extLst>
          </p:cNvPr>
          <p:cNvSpPr txBox="1"/>
          <p:nvPr/>
        </p:nvSpPr>
        <p:spPr>
          <a:xfrm>
            <a:off x="11473646" y="15718446"/>
            <a:ext cx="92073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Legenda: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Arial 18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FF92A3A5-D169-700B-8299-5765618B1A01}"/>
              </a:ext>
            </a:extLst>
          </p:cNvPr>
          <p:cNvSpPr txBox="1"/>
          <p:nvPr/>
        </p:nvSpPr>
        <p:spPr>
          <a:xfrm>
            <a:off x="11073279" y="16152310"/>
            <a:ext cx="9812505" cy="63709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360000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 (Arial 24)</a:t>
            </a:r>
          </a:p>
          <a:p>
            <a:pPr algn="just" defTabSz="360000"/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82676CDC-F1A9-AF68-586C-5A0003DE02ED}"/>
              </a:ext>
            </a:extLst>
          </p:cNvPr>
          <p:cNvSpPr txBox="1"/>
          <p:nvPr/>
        </p:nvSpPr>
        <p:spPr>
          <a:xfrm>
            <a:off x="11023792" y="22277499"/>
            <a:ext cx="982208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EE1450"/>
                </a:solidFill>
              </a:rPr>
              <a:t>CONCLUSÃO (Aptos 28)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05D7CE5-EAB8-58F5-222A-4AED7AEAE551}"/>
              </a:ext>
            </a:extLst>
          </p:cNvPr>
          <p:cNvSpPr txBox="1"/>
          <p:nvPr/>
        </p:nvSpPr>
        <p:spPr>
          <a:xfrm>
            <a:off x="11082854" y="22859465"/>
            <a:ext cx="9812505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defTabSz="360000"/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 (Arial 24)</a:t>
            </a:r>
          </a:p>
        </p:txBody>
      </p:sp>
    </p:spTree>
    <p:extLst>
      <p:ext uri="{BB962C8B-B14F-4D97-AF65-F5344CB8AC3E}">
        <p14:creationId xmlns:p14="http://schemas.microsoft.com/office/powerpoint/2010/main" val="1494406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319</Words>
  <Application>Microsoft Office PowerPoint</Application>
  <PresentationFormat>Personalizar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Office</dc:creator>
  <cp:lastModifiedBy>Office</cp:lastModifiedBy>
  <cp:revision>7</cp:revision>
  <dcterms:created xsi:type="dcterms:W3CDTF">2024-05-12T18:17:10Z</dcterms:created>
  <dcterms:modified xsi:type="dcterms:W3CDTF">2024-05-16T22:31:01Z</dcterms:modified>
</cp:coreProperties>
</file>